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70" d="100"/>
          <a:sy n="170" d="100"/>
        </p:scale>
        <p:origin x="-14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2A9CCC-36C6-1247-8DBE-15A1AE4A9F09}" type="datetimeFigureOut">
              <a:rPr lang="en-US" smtClean="0"/>
              <a:t>12-08-09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AD5F4B-7E28-2E4E-9C92-0E674C462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3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2A9CCC-36C6-1247-8DBE-15A1AE4A9F09}" type="datetimeFigureOut">
              <a:rPr lang="en-US" smtClean="0"/>
              <a:t>12-08-09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AD5F4B-7E28-2E4E-9C92-0E674C462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45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2A9CCC-36C6-1247-8DBE-15A1AE4A9F09}" type="datetimeFigureOut">
              <a:rPr lang="en-US" smtClean="0"/>
              <a:t>12-08-09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AD5F4B-7E28-2E4E-9C92-0E674C462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82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2A9CCC-36C6-1247-8DBE-15A1AE4A9F09}" type="datetimeFigureOut">
              <a:rPr lang="en-US" smtClean="0"/>
              <a:t>12-08-09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AD5F4B-7E28-2E4E-9C92-0E674C462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3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2A9CCC-36C6-1247-8DBE-15A1AE4A9F09}" type="datetimeFigureOut">
              <a:rPr lang="en-US" smtClean="0"/>
              <a:t>12-08-09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AD5F4B-7E28-2E4E-9C92-0E674C462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1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2A9CCC-36C6-1247-8DBE-15A1AE4A9F09}" type="datetimeFigureOut">
              <a:rPr lang="en-US" smtClean="0"/>
              <a:t>12-08-09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AD5F4B-7E28-2E4E-9C92-0E674C462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61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2A9CCC-36C6-1247-8DBE-15A1AE4A9F09}" type="datetimeFigureOut">
              <a:rPr lang="en-US" smtClean="0"/>
              <a:t>12-08-09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AD5F4B-7E28-2E4E-9C92-0E674C462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63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2A9CCC-36C6-1247-8DBE-15A1AE4A9F09}" type="datetimeFigureOut">
              <a:rPr lang="en-US" smtClean="0"/>
              <a:t>12-08-09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AD5F4B-7E28-2E4E-9C92-0E674C462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13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2A9CCC-36C6-1247-8DBE-15A1AE4A9F09}" type="datetimeFigureOut">
              <a:rPr lang="en-US" smtClean="0"/>
              <a:t>12-08-09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AD5F4B-7E28-2E4E-9C92-0E674C462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2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2A9CCC-36C6-1247-8DBE-15A1AE4A9F09}" type="datetimeFigureOut">
              <a:rPr lang="en-US" smtClean="0"/>
              <a:t>12-08-09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AD5F4B-7E28-2E4E-9C92-0E674C462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4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2A9CCC-36C6-1247-8DBE-15A1AE4A9F09}" type="datetimeFigureOut">
              <a:rPr lang="en-US" smtClean="0"/>
              <a:t>12-08-09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AD5F4B-7E28-2E4E-9C92-0E674C462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0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rtificate_outliedtitle.pd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6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18733" y="3166536"/>
            <a:ext cx="566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15268" y="463973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40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Bank of Canada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Gobuyan</dc:creator>
  <cp:lastModifiedBy>Tim Gobuyan</cp:lastModifiedBy>
  <cp:revision>2</cp:revision>
  <dcterms:created xsi:type="dcterms:W3CDTF">2012-08-07T15:02:28Z</dcterms:created>
  <dcterms:modified xsi:type="dcterms:W3CDTF">2012-08-09T16:00:06Z</dcterms:modified>
</cp:coreProperties>
</file>